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1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1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2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4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4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4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3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1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AFD3-343B-4167-B775-277EA4A5FEF6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FE91-1F84-4399-AFF3-F39FE9B867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CB5CB880-FCB9-0369-EF60-219AE7E37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49" y="19878"/>
            <a:ext cx="6655864" cy="677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20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 T</dc:creator>
  <cp:lastModifiedBy>Sven T</cp:lastModifiedBy>
  <cp:revision>2</cp:revision>
  <dcterms:created xsi:type="dcterms:W3CDTF">2022-10-07T09:00:21Z</dcterms:created>
  <dcterms:modified xsi:type="dcterms:W3CDTF">2022-10-07T09:31:18Z</dcterms:modified>
</cp:coreProperties>
</file>